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Default Extension="gif" ContentType="image/gif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notesMasterIdLst>
    <p:notesMasterId r:id="rId46"/>
  </p:notesMasterIdLst>
  <p:sldIdLst>
    <p:sldId id="256" r:id="rId2"/>
    <p:sldId id="314" r:id="rId3"/>
    <p:sldId id="318" r:id="rId4"/>
    <p:sldId id="317" r:id="rId5"/>
    <p:sldId id="319" r:id="rId6"/>
    <p:sldId id="322" r:id="rId7"/>
    <p:sldId id="328" r:id="rId8"/>
    <p:sldId id="329" r:id="rId9"/>
    <p:sldId id="276" r:id="rId10"/>
    <p:sldId id="275" r:id="rId11"/>
    <p:sldId id="277" r:id="rId12"/>
    <p:sldId id="279" r:id="rId13"/>
    <p:sldId id="280" r:id="rId14"/>
    <p:sldId id="281" r:id="rId15"/>
    <p:sldId id="282" r:id="rId16"/>
    <p:sldId id="283" r:id="rId17"/>
    <p:sldId id="285" r:id="rId18"/>
    <p:sldId id="286" r:id="rId19"/>
    <p:sldId id="287" r:id="rId20"/>
    <p:sldId id="323" r:id="rId21"/>
    <p:sldId id="289" r:id="rId22"/>
    <p:sldId id="307" r:id="rId23"/>
    <p:sldId id="308" r:id="rId24"/>
    <p:sldId id="309" r:id="rId25"/>
    <p:sldId id="310" r:id="rId26"/>
    <p:sldId id="311" r:id="rId27"/>
    <p:sldId id="312" r:id="rId28"/>
    <p:sldId id="313" r:id="rId29"/>
    <p:sldId id="325" r:id="rId30"/>
    <p:sldId id="257" r:id="rId31"/>
    <p:sldId id="263" r:id="rId32"/>
    <p:sldId id="306" r:id="rId33"/>
    <p:sldId id="258" r:id="rId34"/>
    <p:sldId id="259" r:id="rId35"/>
    <p:sldId id="260" r:id="rId36"/>
    <p:sldId id="267" r:id="rId37"/>
    <p:sldId id="268" r:id="rId38"/>
    <p:sldId id="320" r:id="rId39"/>
    <p:sldId id="321" r:id="rId40"/>
    <p:sldId id="269" r:id="rId41"/>
    <p:sldId id="270" r:id="rId42"/>
    <p:sldId id="261" r:id="rId43"/>
    <p:sldId id="262" r:id="rId44"/>
    <p:sldId id="326" r:id="rId45"/>
  </p:sldIdLst>
  <p:sldSz cx="9144000" cy="6858000" type="screen4x3"/>
  <p:notesSz cx="6858000" cy="9144000"/>
  <p:defaultTextStyle>
    <a:defPPr>
      <a:defRPr lang="ar-EG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7500" autoAdjust="0"/>
    <p:restoredTop sz="94660"/>
  </p:normalViewPr>
  <p:slideViewPr>
    <p:cSldViewPr>
      <p:cViewPr>
        <p:scale>
          <a:sx n="68" d="100"/>
          <a:sy n="68" d="100"/>
        </p:scale>
        <p:origin x="-126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C059DE49-9E0B-4C07-96DF-0EF7D2CD824C}" type="datetimeFigureOut">
              <a:rPr lang="ar-EG" smtClean="0"/>
              <a:pPr/>
              <a:t>18/08/1430</a:t>
            </a:fld>
            <a:endParaRPr lang="ar-E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E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B8C18A09-6972-4426-9A13-D36C9FBD642E}" type="slidenum">
              <a:rPr lang="ar-EG" smtClean="0"/>
              <a:pPr/>
              <a:t>‹#›</a:t>
            </a:fld>
            <a:endParaRPr lang="ar-E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18A09-6972-4426-9A13-D36C9FBD642E}" type="slidenum">
              <a:rPr lang="ar-EG" smtClean="0"/>
              <a:pPr/>
              <a:t>1</a:t>
            </a:fld>
            <a:endParaRPr lang="ar-EG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2E898-CAE7-4CAF-8145-0F5756447484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2E898-CAE7-4CAF-8145-0F5756447484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2E898-CAE7-4CAF-8145-0F5756447484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2E898-CAE7-4CAF-8145-0F5756447484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2E898-CAE7-4CAF-8145-0F5756447484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2E898-CAE7-4CAF-8145-0F5756447484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2E898-CAE7-4CAF-8145-0F5756447484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2E898-CAE7-4CAF-8145-0F5756447484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2E898-CAE7-4CAF-8145-0F5756447484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2E898-CAE7-4CAF-8145-0F5756447484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18A09-6972-4426-9A13-D36C9FBD642E}" type="slidenum">
              <a:rPr lang="ar-EG" smtClean="0"/>
              <a:pPr/>
              <a:t>2</a:t>
            </a:fld>
            <a:endParaRPr lang="ar-EG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2E898-CAE7-4CAF-8145-0F5756447484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2E898-CAE7-4CAF-8145-0F5756447484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2E898-CAE7-4CAF-8145-0F5756447484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2E898-CAE7-4CAF-8145-0F5756447484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2E898-CAE7-4CAF-8145-0F5756447484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2E898-CAE7-4CAF-8145-0F5756447484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2E898-CAE7-4CAF-8145-0F5756447484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18A09-6972-4426-9A13-D36C9FBD642E}" type="slidenum">
              <a:rPr lang="ar-EG" smtClean="0"/>
              <a:pPr/>
              <a:t>29</a:t>
            </a:fld>
            <a:endParaRPr lang="ar-EG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18A09-6972-4426-9A13-D36C9FBD642E}" type="slidenum">
              <a:rPr lang="ar-EG" smtClean="0"/>
              <a:pPr/>
              <a:t>30</a:t>
            </a:fld>
            <a:endParaRPr lang="ar-EG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18A09-6972-4426-9A13-D36C9FBD642E}" type="slidenum">
              <a:rPr lang="ar-EG" smtClean="0"/>
              <a:pPr/>
              <a:t>31</a:t>
            </a:fld>
            <a:endParaRPr lang="ar-EG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2E898-CAE7-4CAF-8145-0F5756447484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2E898-CAE7-4CAF-8145-0F5756447484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18A09-6972-4426-9A13-D36C9FBD642E}" type="slidenum">
              <a:rPr lang="ar-EG" smtClean="0"/>
              <a:pPr/>
              <a:t>33</a:t>
            </a:fld>
            <a:endParaRPr lang="ar-EG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18A09-6972-4426-9A13-D36C9FBD642E}" type="slidenum">
              <a:rPr lang="ar-EG" smtClean="0"/>
              <a:pPr/>
              <a:t>34</a:t>
            </a:fld>
            <a:endParaRPr lang="ar-EG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18A09-6972-4426-9A13-D36C9FBD642E}" type="slidenum">
              <a:rPr lang="ar-EG" smtClean="0"/>
              <a:pPr/>
              <a:t>35</a:t>
            </a:fld>
            <a:endParaRPr lang="ar-EG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18A09-6972-4426-9A13-D36C9FBD642E}" type="slidenum">
              <a:rPr lang="ar-EG" smtClean="0"/>
              <a:pPr/>
              <a:t>36</a:t>
            </a:fld>
            <a:endParaRPr lang="ar-EG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18A09-6972-4426-9A13-D36C9FBD642E}" type="slidenum">
              <a:rPr lang="ar-EG" smtClean="0"/>
              <a:pPr/>
              <a:t>37</a:t>
            </a:fld>
            <a:endParaRPr lang="ar-EG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18A09-6972-4426-9A13-D36C9FBD642E}" type="slidenum">
              <a:rPr lang="ar-EG" smtClean="0"/>
              <a:pPr/>
              <a:t>38</a:t>
            </a:fld>
            <a:endParaRPr lang="ar-EG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18A09-6972-4426-9A13-D36C9FBD642E}" type="slidenum">
              <a:rPr lang="ar-EG" smtClean="0"/>
              <a:pPr/>
              <a:t>39</a:t>
            </a:fld>
            <a:endParaRPr lang="ar-EG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18A09-6972-4426-9A13-D36C9FBD642E}" type="slidenum">
              <a:rPr lang="ar-EG" smtClean="0"/>
              <a:pPr/>
              <a:t>40</a:t>
            </a:fld>
            <a:endParaRPr lang="ar-EG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18A09-6972-4426-9A13-D36C9FBD642E}" type="slidenum">
              <a:rPr lang="ar-EG" smtClean="0"/>
              <a:pPr/>
              <a:t>41</a:t>
            </a:fld>
            <a:endParaRPr lang="ar-EG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2E898-CAE7-4CAF-8145-0F5756447484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18A09-6972-4426-9A13-D36C9FBD642E}" type="slidenum">
              <a:rPr lang="ar-EG" smtClean="0"/>
              <a:pPr/>
              <a:t>42</a:t>
            </a:fld>
            <a:endParaRPr lang="ar-EG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18A09-6972-4426-9A13-D36C9FBD642E}" type="slidenum">
              <a:rPr lang="ar-EG" smtClean="0"/>
              <a:pPr/>
              <a:t>43</a:t>
            </a:fld>
            <a:endParaRPr lang="ar-EG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18A09-6972-4426-9A13-D36C9FBD642E}" type="slidenum">
              <a:rPr lang="ar-EG" smtClean="0"/>
              <a:pPr/>
              <a:t>44</a:t>
            </a:fld>
            <a:endParaRPr lang="ar-EG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2E898-CAE7-4CAF-8145-0F5756447484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2E898-CAE7-4CAF-8145-0F5756447484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2E898-CAE7-4CAF-8145-0F5756447484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2E898-CAE7-4CAF-8145-0F5756447484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2E898-CAE7-4CAF-8145-0F5756447484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523C3-6D6B-4F8B-BE3C-8F8A492C7570}" type="datetimeFigureOut">
              <a:rPr lang="ar-EG" smtClean="0"/>
              <a:pPr/>
              <a:t>18/08/1430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78730-ED38-4669-81C7-B9FA9A349ADB}" type="slidenum">
              <a:rPr lang="ar-EG" smtClean="0"/>
              <a:pPr/>
              <a:t>‹#›</a:t>
            </a:fld>
            <a:endParaRPr lang="ar-EG"/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523C3-6D6B-4F8B-BE3C-8F8A492C7570}" type="datetimeFigureOut">
              <a:rPr lang="ar-EG" smtClean="0"/>
              <a:pPr/>
              <a:t>18/08/1430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78730-ED38-4669-81C7-B9FA9A349ADB}" type="slidenum">
              <a:rPr lang="ar-EG" smtClean="0"/>
              <a:pPr/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523C3-6D6B-4F8B-BE3C-8F8A492C7570}" type="datetimeFigureOut">
              <a:rPr lang="ar-EG" smtClean="0"/>
              <a:pPr/>
              <a:t>18/08/1430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78730-ED38-4669-81C7-B9FA9A349ADB}" type="slidenum">
              <a:rPr lang="ar-EG" smtClean="0"/>
              <a:pPr/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523C3-6D6B-4F8B-BE3C-8F8A492C7570}" type="datetimeFigureOut">
              <a:rPr lang="ar-EG" smtClean="0"/>
              <a:pPr/>
              <a:t>18/08/1430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78730-ED38-4669-81C7-B9FA9A349ADB}" type="slidenum">
              <a:rPr lang="ar-EG" smtClean="0"/>
              <a:pPr/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523C3-6D6B-4F8B-BE3C-8F8A492C7570}" type="datetimeFigureOut">
              <a:rPr lang="ar-EG" smtClean="0"/>
              <a:pPr/>
              <a:t>18/08/1430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78730-ED38-4669-81C7-B9FA9A349ADB}" type="slidenum">
              <a:rPr lang="ar-EG" smtClean="0"/>
              <a:pPr/>
              <a:t>‹#›</a:t>
            </a:fld>
            <a:endParaRPr lang="ar-EG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523C3-6D6B-4F8B-BE3C-8F8A492C7570}" type="datetimeFigureOut">
              <a:rPr lang="ar-EG" smtClean="0"/>
              <a:pPr/>
              <a:t>18/08/1430</a:t>
            </a:fld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78730-ED38-4669-81C7-B9FA9A349ADB}" type="slidenum">
              <a:rPr lang="ar-EG" smtClean="0"/>
              <a:pPr/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523C3-6D6B-4F8B-BE3C-8F8A492C7570}" type="datetimeFigureOut">
              <a:rPr lang="ar-EG" smtClean="0"/>
              <a:pPr/>
              <a:t>18/08/1430</a:t>
            </a:fld>
            <a:endParaRPr lang="ar-E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78730-ED38-4669-81C7-B9FA9A349ADB}" type="slidenum">
              <a:rPr lang="ar-EG" smtClean="0"/>
              <a:pPr/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523C3-6D6B-4F8B-BE3C-8F8A492C7570}" type="datetimeFigureOut">
              <a:rPr lang="ar-EG" smtClean="0"/>
              <a:pPr/>
              <a:t>18/08/1430</a:t>
            </a:fld>
            <a:endParaRPr lang="ar-E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78730-ED38-4669-81C7-B9FA9A349ADB}" type="slidenum">
              <a:rPr lang="ar-EG" smtClean="0"/>
              <a:pPr/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523C3-6D6B-4F8B-BE3C-8F8A492C7570}" type="datetimeFigureOut">
              <a:rPr lang="ar-EG" smtClean="0"/>
              <a:pPr/>
              <a:t>18/08/1430</a:t>
            </a:fld>
            <a:endParaRPr lang="ar-E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78730-ED38-4669-81C7-B9FA9A349ADB}" type="slidenum">
              <a:rPr lang="ar-EG" smtClean="0"/>
              <a:pPr/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523C3-6D6B-4F8B-BE3C-8F8A492C7570}" type="datetimeFigureOut">
              <a:rPr lang="ar-EG" smtClean="0"/>
              <a:pPr/>
              <a:t>18/08/1430</a:t>
            </a:fld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78730-ED38-4669-81C7-B9FA9A349ADB}" type="slidenum">
              <a:rPr lang="ar-EG" smtClean="0"/>
              <a:pPr/>
              <a:t>‹#›</a:t>
            </a:fld>
            <a:endParaRPr lang="ar-EG"/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E0C523C3-6D6B-4F8B-BE3C-8F8A492C7570}" type="datetimeFigureOut">
              <a:rPr lang="ar-EG" smtClean="0"/>
              <a:pPr/>
              <a:t>18/08/1430</a:t>
            </a:fld>
            <a:endParaRPr lang="ar-EG"/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78478730-ED38-4669-81C7-B9FA9A349ADB}" type="slidenum">
              <a:rPr lang="ar-EG" smtClean="0"/>
              <a:pPr/>
              <a:t>‹#›</a:t>
            </a:fld>
            <a:endParaRPr lang="ar-EG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E0C523C3-6D6B-4F8B-BE3C-8F8A492C7570}" type="datetimeFigureOut">
              <a:rPr lang="ar-EG" smtClean="0"/>
              <a:pPr/>
              <a:t>18/08/1430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78478730-ED38-4669-81C7-B9FA9A349ADB}" type="slidenum">
              <a:rPr lang="ar-EG" smtClean="0"/>
              <a:pPr/>
              <a:t>‹#›</a:t>
            </a:fld>
            <a:endParaRPr lang="ar-E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1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r" rtl="1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r" rtl="1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r" rtl="1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r" rtl="1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r" rtl="1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r" rtl="1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r" rtl="1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r" rtl="1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r" rtl="1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gif"/><Relationship Id="rId3" Type="http://schemas.openxmlformats.org/officeDocument/2006/relationships/image" Target="../media/image53.gif"/><Relationship Id="rId7" Type="http://schemas.openxmlformats.org/officeDocument/2006/relationships/image" Target="../media/image57.gi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gif"/><Relationship Id="rId5" Type="http://schemas.openxmlformats.org/officeDocument/2006/relationships/image" Target="../media/image55.gif"/><Relationship Id="rId4" Type="http://schemas.openxmlformats.org/officeDocument/2006/relationships/image" Target="../media/image54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85918" y="1785926"/>
            <a:ext cx="5291150" cy="1673352"/>
          </a:xfrm>
        </p:spPr>
        <p:txBody>
          <a:bodyPr>
            <a:normAutofit/>
          </a:bodyPr>
          <a:lstStyle/>
          <a:p>
            <a:r>
              <a:rPr lang="ar-EG" sz="8000" dirty="0" smtClean="0"/>
              <a:t>بيت العيله</a:t>
            </a:r>
            <a:endParaRPr lang="ar-EG" sz="8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28662" y="4572008"/>
            <a:ext cx="7358114" cy="1752600"/>
          </a:xfrm>
        </p:spPr>
        <p:txBody>
          <a:bodyPr>
            <a:normAutofit/>
          </a:bodyPr>
          <a:lstStyle/>
          <a:p>
            <a:r>
              <a:rPr lang="en-US" sz="4400" dirty="0" smtClean="0"/>
              <a:t>Family.home009@gmail.com</a:t>
            </a:r>
            <a:endParaRPr lang="ar-EG" sz="4400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643042" y="3071810"/>
            <a:ext cx="6858000" cy="533400"/>
          </a:xfrm>
          <a:prstGeom prst="rect">
            <a:avLst/>
          </a:prstGeom>
        </p:spPr>
        <p:txBody>
          <a:bodyPr vert="horz" lIns="118872" tIns="0" rIns="45720" bIns="0" rtlCol="0" anchor="b">
            <a:normAutofit/>
          </a:bodyPr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ar-A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قرية أبيس 8/4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OWNER\Desktop\summer 09\ABIS\18-07-09\lobna\DSC072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OWNER\Desktop\summer 09\ABIS\18-07-09\3`ada\100_32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77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OWNER\Desktop\summer 09\ABIS\18-07-09\lobna\DSC072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C:\Users\OWNER\Desktop\summer 09\ABIS\18-07-09\3`ada\100_32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14477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OWNER\Desktop\summer 09\ABIS\18-07-09\lobna\DSC072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OWNER\Desktop\summer 09\ABIS\18-07-09\lobna\DSC072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363200" cy="7772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DSC072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1012657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OWNER\Desktop\summer 09\ABIS\18-07-09\lobna\DSC072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OWNER\Desktop\summer 09\ABIS\18-07-09\lobna\DSC072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981200"/>
            <a:ext cx="9144000" cy="12191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OWNER\Desktop\summer 09\ABIS\05-08-09\100_55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5292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:\100_72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571480"/>
            <a:ext cx="7686846" cy="57642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5924520" y="0"/>
            <a:ext cx="3219480" cy="1285860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satMod val="1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بيت العيله</a:t>
            </a:r>
            <a:endParaRPr kumimoji="0" lang="ar-EG" sz="48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satMod val="1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0" y="357166"/>
            <a:ext cx="5572132" cy="857256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marL="438912" marR="0" lvl="0" indent="-32004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Family.home009@gmail.com</a:t>
            </a:r>
            <a:endParaRPr kumimoji="0" lang="ar-EG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Picture 2" descr="C:\Users\OWNER\Desktop\our case\100_54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1572827"/>
            <a:ext cx="3786214" cy="5053213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929190" y="3000372"/>
            <a:ext cx="3786214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"/>
            <a:r>
              <a:rPr lang="ar-EG" sz="2400" dirty="0" smtClean="0"/>
              <a:t>بعد عمل الزيارات الميدانيه المتتابعة لقريتى ابيس 2 و ابيس 4/8 تم اختيار احد البيوت على اساس اكثرهم احتياجا لعمليه التطوير </a:t>
            </a:r>
            <a:endParaRPr lang="ar-EG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OWNER\Desktop\summer 09\ABIS\beet el3ila 00.jpg"/>
          <p:cNvPicPr>
            <a:picLocks noChangeAspect="1" noChangeArrowheads="1"/>
          </p:cNvPicPr>
          <p:nvPr/>
        </p:nvPicPr>
        <p:blipFill>
          <a:blip r:embed="rId3" cstate="print"/>
          <a:srcRect l="4297" r="17156"/>
          <a:stretch>
            <a:fillRect/>
          </a:stretch>
        </p:blipFill>
        <p:spPr bwMode="auto">
          <a:xfrm>
            <a:off x="785785" y="1500174"/>
            <a:ext cx="7606653" cy="5072098"/>
          </a:xfrm>
          <a:prstGeom prst="rect">
            <a:avLst/>
          </a:prstGeom>
          <a:noFill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5924520" y="0"/>
            <a:ext cx="3219480" cy="1285860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satMod val="1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بيت العيله</a:t>
            </a:r>
            <a:endParaRPr kumimoji="0" lang="ar-EG" sz="48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satMod val="1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0" y="357166"/>
            <a:ext cx="5572132" cy="857256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marL="438912" marR="0" lvl="0" indent="-32004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Family.home009@gmail.com</a:t>
            </a:r>
            <a:endParaRPr kumimoji="0" lang="ar-EG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C:\Users\OWNER\Desktop\our case\100_5481.JPG"/>
          <p:cNvPicPr>
            <a:picLocks noChangeAspect="1" noChangeArrowheads="1"/>
          </p:cNvPicPr>
          <p:nvPr/>
        </p:nvPicPr>
        <p:blipFill>
          <a:blip r:embed="rId3" cstate="print"/>
          <a:srcRect t="2204" b="4138"/>
          <a:stretch>
            <a:fillRect/>
          </a:stretch>
        </p:blipFill>
        <p:spPr bwMode="auto">
          <a:xfrm>
            <a:off x="3810000" y="152400"/>
            <a:ext cx="5181600" cy="6477000"/>
          </a:xfrm>
          <a:prstGeom prst="rect">
            <a:avLst/>
          </a:prstGeom>
          <a:noFill/>
        </p:spPr>
      </p:pic>
      <p:pic>
        <p:nvPicPr>
          <p:cNvPr id="2051" name="Picture 3" descr="C:\Users\OWNER\Desktop\summer 09\ABIS\18-07-09\3`ada\100_3237.JPG"/>
          <p:cNvPicPr>
            <a:picLocks noChangeAspect="1" noChangeArrowheads="1"/>
          </p:cNvPicPr>
          <p:nvPr/>
        </p:nvPicPr>
        <p:blipFill>
          <a:blip r:embed="rId4" cstate="print"/>
          <a:srcRect l="29685"/>
          <a:stretch>
            <a:fillRect/>
          </a:stretch>
        </p:blipFill>
        <p:spPr bwMode="auto">
          <a:xfrm>
            <a:off x="152400" y="2895600"/>
            <a:ext cx="3500856" cy="3733800"/>
          </a:xfrm>
          <a:prstGeom prst="rect">
            <a:avLst/>
          </a:prstGeom>
          <a:noFill/>
        </p:spPr>
      </p:pic>
      <p:pic>
        <p:nvPicPr>
          <p:cNvPr id="2052" name="Picture 4" descr="C:\Users\OWNER\Desktop\summer 09\ABIS\wgnat\beet el3ila rm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152400"/>
            <a:ext cx="3505709" cy="2438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5" descr="C:\Users\OWNER\Desktop\our case\100_5495.JPG"/>
          <p:cNvPicPr>
            <a:picLocks noChangeAspect="1" noChangeArrowheads="1"/>
          </p:cNvPicPr>
          <p:nvPr/>
        </p:nvPicPr>
        <p:blipFill>
          <a:blip r:embed="rId3" cstate="print"/>
          <a:srcRect t="5806" r="4286" b="3211"/>
          <a:stretch>
            <a:fillRect/>
          </a:stretch>
        </p:blipFill>
        <p:spPr bwMode="auto">
          <a:xfrm>
            <a:off x="3886200" y="152400"/>
            <a:ext cx="5105400" cy="6477000"/>
          </a:xfrm>
          <a:prstGeom prst="rect">
            <a:avLst/>
          </a:prstGeom>
          <a:noFill/>
        </p:spPr>
      </p:pic>
      <p:pic>
        <p:nvPicPr>
          <p:cNvPr id="7" name="Picture 2" descr="C:\Users\OWNER\Desktop\summer 09\ABIS\wgnat\beet el3ila rm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52401"/>
            <a:ext cx="3505708" cy="24383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OWNER\Desktop\summer 09\ABIS\18-07-09\3`ada\100_3237.JPG"/>
          <p:cNvPicPr>
            <a:picLocks noChangeAspect="1" noChangeArrowheads="1"/>
          </p:cNvPicPr>
          <p:nvPr/>
        </p:nvPicPr>
        <p:blipFill>
          <a:blip r:embed="rId3" cstate="print"/>
          <a:srcRect l="29685"/>
          <a:stretch>
            <a:fillRect/>
          </a:stretch>
        </p:blipFill>
        <p:spPr bwMode="auto">
          <a:xfrm>
            <a:off x="152400" y="2895600"/>
            <a:ext cx="3500856" cy="3733800"/>
          </a:xfrm>
          <a:prstGeom prst="rect">
            <a:avLst/>
          </a:prstGeom>
          <a:noFill/>
        </p:spPr>
      </p:pic>
      <p:pic>
        <p:nvPicPr>
          <p:cNvPr id="5" name="Picture 15" descr="C:\Users\OWNER\Desktop\our case\100_5495.JPG"/>
          <p:cNvPicPr>
            <a:picLocks noChangeAspect="1" noChangeArrowheads="1"/>
          </p:cNvPicPr>
          <p:nvPr/>
        </p:nvPicPr>
        <p:blipFill>
          <a:blip r:embed="rId4" cstate="print"/>
          <a:srcRect t="3826"/>
          <a:stretch>
            <a:fillRect/>
          </a:stretch>
        </p:blipFill>
        <p:spPr bwMode="auto">
          <a:xfrm>
            <a:off x="3886200" y="152400"/>
            <a:ext cx="5105400" cy="6552918"/>
          </a:xfrm>
          <a:prstGeom prst="rect">
            <a:avLst/>
          </a:prstGeom>
          <a:noFill/>
        </p:spPr>
      </p:pic>
      <p:pic>
        <p:nvPicPr>
          <p:cNvPr id="7" name="Picture 2" descr="C:\Users\OWNER\Desktop\summer 09\ABIS\wgnat\beet el3ila rm2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52400" y="152401"/>
            <a:ext cx="3505707" cy="2438399"/>
          </a:xfrm>
          <a:prstGeom prst="rect">
            <a:avLst/>
          </a:prstGeom>
          <a:noFill/>
        </p:spPr>
      </p:pic>
      <p:pic>
        <p:nvPicPr>
          <p:cNvPr id="6" name="Picture 11" descr="C:\Users\OWNER\Desktop\our case\100_5485.JPG"/>
          <p:cNvPicPr>
            <a:picLocks noChangeAspect="1" noChangeArrowheads="1"/>
          </p:cNvPicPr>
          <p:nvPr/>
        </p:nvPicPr>
        <p:blipFill>
          <a:blip r:embed="rId6" cstate="print"/>
          <a:srcRect t="3897" b="14660"/>
          <a:stretch>
            <a:fillRect/>
          </a:stretch>
        </p:blipFill>
        <p:spPr bwMode="auto">
          <a:xfrm>
            <a:off x="152400" y="2819400"/>
            <a:ext cx="3505200" cy="381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5" descr="C:\Users\OWNER\Desktop\our case\100_5495.JPG"/>
          <p:cNvPicPr>
            <a:picLocks noChangeAspect="1" noChangeArrowheads="1"/>
          </p:cNvPicPr>
          <p:nvPr/>
        </p:nvPicPr>
        <p:blipFill>
          <a:blip r:embed="rId3" cstate="print"/>
          <a:srcRect t="3782"/>
          <a:stretch>
            <a:fillRect/>
          </a:stretch>
        </p:blipFill>
        <p:spPr bwMode="auto">
          <a:xfrm>
            <a:off x="3886200" y="152400"/>
            <a:ext cx="5105400" cy="6549728"/>
          </a:xfrm>
          <a:prstGeom prst="rect">
            <a:avLst/>
          </a:prstGeom>
          <a:noFill/>
        </p:spPr>
      </p:pic>
      <p:pic>
        <p:nvPicPr>
          <p:cNvPr id="7" name="Picture 2" descr="C:\Users\OWNER\Desktop\summer 09\ABIS\wgnat\beet el3ila rm2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52400" y="152401"/>
            <a:ext cx="3505707" cy="2438399"/>
          </a:xfrm>
          <a:prstGeom prst="rect">
            <a:avLst/>
          </a:prstGeom>
          <a:noFill/>
        </p:spPr>
      </p:pic>
      <p:pic>
        <p:nvPicPr>
          <p:cNvPr id="5122" name="Picture 2" descr="C:\Users\OWNER\Desktop\summer 09\ABIS\03-08-09\SUZANNE PHOTO'S\so3ad &amp; wgnat\100_5501.JPG"/>
          <p:cNvPicPr>
            <a:picLocks noChangeAspect="1" noChangeArrowheads="1"/>
          </p:cNvPicPr>
          <p:nvPr/>
        </p:nvPicPr>
        <p:blipFill>
          <a:blip r:embed="rId5" cstate="print"/>
          <a:srcRect t="19605"/>
          <a:stretch>
            <a:fillRect/>
          </a:stretch>
        </p:blipFill>
        <p:spPr bwMode="auto">
          <a:xfrm>
            <a:off x="152401" y="2895600"/>
            <a:ext cx="3494644" cy="37496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OWNER\Desktop\summer 09\ABIS\wgnat\beet el3ila rm2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52400" y="152401"/>
            <a:ext cx="3505707" cy="2438398"/>
          </a:xfrm>
          <a:prstGeom prst="rect">
            <a:avLst/>
          </a:prstGeom>
          <a:noFill/>
        </p:spPr>
      </p:pic>
      <p:pic>
        <p:nvPicPr>
          <p:cNvPr id="6" name="Picture 16" descr="C:\Users\OWNER\Desktop\our case\100_5496.JPG"/>
          <p:cNvPicPr>
            <a:picLocks noChangeAspect="1" noChangeArrowheads="1"/>
          </p:cNvPicPr>
          <p:nvPr/>
        </p:nvPicPr>
        <p:blipFill>
          <a:blip r:embed="rId4" cstate="print"/>
          <a:srcRect t="3468"/>
          <a:stretch>
            <a:fillRect/>
          </a:stretch>
        </p:blipFill>
        <p:spPr bwMode="auto">
          <a:xfrm>
            <a:off x="3886200" y="152400"/>
            <a:ext cx="5086517" cy="6553200"/>
          </a:xfrm>
          <a:prstGeom prst="rect">
            <a:avLst/>
          </a:prstGeom>
          <a:noFill/>
        </p:spPr>
      </p:pic>
      <p:pic>
        <p:nvPicPr>
          <p:cNvPr id="8" name="Picture 18" descr="C:\Users\OWNER\Desktop\our case\100_5498.JPG"/>
          <p:cNvPicPr>
            <a:picLocks noChangeAspect="1" noChangeArrowheads="1"/>
          </p:cNvPicPr>
          <p:nvPr/>
        </p:nvPicPr>
        <p:blipFill>
          <a:blip r:embed="rId5" cstate="print"/>
          <a:srcRect l="2006" t="18033" r="1543" b="4918"/>
          <a:stretch>
            <a:fillRect/>
          </a:stretch>
        </p:blipFill>
        <p:spPr bwMode="auto">
          <a:xfrm>
            <a:off x="152400" y="2954839"/>
            <a:ext cx="3505200" cy="37371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OWNER\Desktop\summer 09\ABIS\wgnat\beet el3ila rm2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52400" y="228600"/>
            <a:ext cx="3505707" cy="2057392"/>
          </a:xfrm>
          <a:prstGeom prst="rect">
            <a:avLst/>
          </a:prstGeom>
          <a:noFill/>
        </p:spPr>
      </p:pic>
      <p:pic>
        <p:nvPicPr>
          <p:cNvPr id="9" name="Picture 38" descr="C:\Users\OWNER\Desktop\our case\100_55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152401"/>
            <a:ext cx="4953000" cy="6610448"/>
          </a:xfrm>
          <a:prstGeom prst="rect">
            <a:avLst/>
          </a:prstGeom>
          <a:noFill/>
        </p:spPr>
      </p:pic>
      <p:pic>
        <p:nvPicPr>
          <p:cNvPr id="10" name="Picture 2" descr="C:\Users\OWNER\Desktop\summer 09\ABIS\18-07-09\lobna\DSC0725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3962400"/>
            <a:ext cx="3556000" cy="2667000"/>
          </a:xfrm>
          <a:prstGeom prst="rect">
            <a:avLst/>
          </a:prstGeom>
          <a:noFill/>
        </p:spPr>
      </p:pic>
      <p:pic>
        <p:nvPicPr>
          <p:cNvPr id="11" name="Picture 34" descr="C:\Users\OWNER\Desktop\our case\100_551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2362200"/>
            <a:ext cx="3530997" cy="26456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3" descr="C:\Users\OWNER\Desktop\our case\100_5529.JPG"/>
          <p:cNvPicPr>
            <a:picLocks noChangeAspect="1" noChangeArrowheads="1"/>
          </p:cNvPicPr>
          <p:nvPr/>
        </p:nvPicPr>
        <p:blipFill>
          <a:blip r:embed="rId3" cstate="print">
            <a:lum bright="-20000" contrast="-30000"/>
          </a:blip>
          <a:srcRect t="5807" r="2857" b="3211"/>
          <a:stretch>
            <a:fillRect/>
          </a:stretch>
        </p:blipFill>
        <p:spPr bwMode="auto">
          <a:xfrm>
            <a:off x="3810000" y="152400"/>
            <a:ext cx="5181600" cy="6477000"/>
          </a:xfrm>
          <a:prstGeom prst="rect">
            <a:avLst/>
          </a:prstGeom>
          <a:noFill/>
        </p:spPr>
      </p:pic>
      <p:pic>
        <p:nvPicPr>
          <p:cNvPr id="5" name="Picture 2" descr="C:\Users\OWNER\Desktop\summer 09\ABIS\beet el3ila 00.jpg"/>
          <p:cNvPicPr>
            <a:picLocks noChangeAspect="1" noChangeArrowheads="1"/>
          </p:cNvPicPr>
          <p:nvPr/>
        </p:nvPicPr>
        <p:blipFill>
          <a:blip r:embed="rId4" cstate="print"/>
          <a:srcRect l="2993" r="17323"/>
          <a:stretch>
            <a:fillRect/>
          </a:stretch>
        </p:blipFill>
        <p:spPr bwMode="auto">
          <a:xfrm>
            <a:off x="152400" y="439293"/>
            <a:ext cx="3505200" cy="2303907"/>
          </a:xfrm>
          <a:prstGeom prst="rect">
            <a:avLst/>
          </a:prstGeom>
          <a:noFill/>
        </p:spPr>
      </p:pic>
      <p:pic>
        <p:nvPicPr>
          <p:cNvPr id="9" name="Picture 2" descr="C:\Users\OWNER\Desktop\summer 09\ABIS\08-08-09\3`ada\100_4587.JPG"/>
          <p:cNvPicPr>
            <a:picLocks noChangeAspect="1" noChangeArrowheads="1"/>
          </p:cNvPicPr>
          <p:nvPr/>
        </p:nvPicPr>
        <p:blipFill>
          <a:blip r:embed="rId5" cstate="print"/>
          <a:srcRect l="39858" t="-1179"/>
          <a:stretch>
            <a:fillRect/>
          </a:stretch>
        </p:blipFill>
        <p:spPr bwMode="auto">
          <a:xfrm>
            <a:off x="3810000" y="92075"/>
            <a:ext cx="5181601" cy="6537325"/>
          </a:xfrm>
          <a:prstGeom prst="rect">
            <a:avLst/>
          </a:prstGeom>
          <a:noFill/>
        </p:spPr>
      </p:pic>
      <p:pic>
        <p:nvPicPr>
          <p:cNvPr id="10" name="Picture 2" descr="C:\Users\OWNER\Desktop\summer 09\ABIS\03-08-09\ghada photo's\wgnat &amp; so3ad\100_4328.JPG"/>
          <p:cNvPicPr>
            <a:picLocks noChangeAspect="1" noChangeArrowheads="1"/>
          </p:cNvPicPr>
          <p:nvPr/>
        </p:nvPicPr>
        <p:blipFill>
          <a:blip r:embed="rId6" cstate="print"/>
          <a:srcRect l="17186" r="12507"/>
          <a:stretch>
            <a:fillRect/>
          </a:stretch>
        </p:blipFill>
        <p:spPr bwMode="auto">
          <a:xfrm>
            <a:off x="152400" y="2971800"/>
            <a:ext cx="3429000" cy="3657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924520" y="0"/>
            <a:ext cx="3219480" cy="1285860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4800" b="1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satMod val="1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بيت العيله</a:t>
            </a:r>
            <a:endParaRPr kumimoji="0" lang="ar-EG" sz="48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satMod val="1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8" name="Subtitle 2"/>
          <p:cNvSpPr txBox="1">
            <a:spLocks/>
          </p:cNvSpPr>
          <p:nvPr/>
        </p:nvSpPr>
        <p:spPr>
          <a:xfrm>
            <a:off x="0" y="357166"/>
            <a:ext cx="5572132" cy="857256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marL="438912" marR="0" lvl="0" indent="-32004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Family.home009@gmail.com</a:t>
            </a:r>
            <a:endParaRPr kumimoji="0" lang="ar-EG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170" name="Picture 2" descr="H:\100_44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8" y="1714488"/>
            <a:ext cx="6278563" cy="4708525"/>
          </a:xfrm>
          <a:prstGeom prst="rect">
            <a:avLst/>
          </a:prstGeom>
          <a:noFill/>
        </p:spPr>
      </p:pic>
      <p:pic>
        <p:nvPicPr>
          <p:cNvPr id="24" name="Picture 2" descr="C:\Users\OWNER\Desktop\summer 09\ABIS\beet el3ila 00.jpg"/>
          <p:cNvPicPr>
            <a:picLocks noChangeAspect="1" noChangeArrowheads="1"/>
          </p:cNvPicPr>
          <p:nvPr/>
        </p:nvPicPr>
        <p:blipFill>
          <a:blip r:embed="rId4" cstate="print"/>
          <a:srcRect l="2993" r="17323"/>
          <a:stretch>
            <a:fillRect/>
          </a:stretch>
        </p:blipFill>
        <p:spPr bwMode="auto">
          <a:xfrm>
            <a:off x="0" y="1500174"/>
            <a:ext cx="3505200" cy="23039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/>
          <p:cNvSpPr txBox="1">
            <a:spLocks/>
          </p:cNvSpPr>
          <p:nvPr/>
        </p:nvSpPr>
        <p:spPr>
          <a:xfrm>
            <a:off x="5924520" y="0"/>
            <a:ext cx="3219480" cy="1285860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satMod val="1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بيت العيله</a:t>
            </a:r>
            <a:endParaRPr kumimoji="0" lang="ar-EG" sz="48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satMod val="1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5" name="Subtitle 2"/>
          <p:cNvSpPr txBox="1">
            <a:spLocks/>
          </p:cNvSpPr>
          <p:nvPr/>
        </p:nvSpPr>
        <p:spPr>
          <a:xfrm>
            <a:off x="0" y="357166"/>
            <a:ext cx="5572132" cy="857256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marL="438912" marR="0" lvl="0" indent="-32004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Family.home009@gmail.com</a:t>
            </a:r>
            <a:endParaRPr kumimoji="0" lang="ar-EG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Picture 2" descr="F:\camera 307\re7la cairo 2009\DSC005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571612"/>
            <a:ext cx="3786208" cy="5048277"/>
          </a:xfrm>
          <a:prstGeom prst="rect">
            <a:avLst/>
          </a:prstGeom>
          <a:noFill/>
        </p:spPr>
      </p:pic>
      <p:pic>
        <p:nvPicPr>
          <p:cNvPr id="6" name="Picture 3" descr="F:\camera 307\re7la cairo 2009\DSC005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02" y="2428868"/>
            <a:ext cx="4762534" cy="35719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924520" y="0"/>
            <a:ext cx="3219480" cy="1285860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4800" b="1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satMod val="1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بيت العيله</a:t>
            </a:r>
            <a:endParaRPr kumimoji="0" lang="ar-EG" sz="48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satMod val="1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6" name="Organization Chart 2"/>
          <p:cNvGrpSpPr>
            <a:grpSpLocks noChangeAspect="1"/>
          </p:cNvGrpSpPr>
          <p:nvPr/>
        </p:nvGrpSpPr>
        <p:grpSpPr bwMode="auto">
          <a:xfrm>
            <a:off x="714348" y="1572799"/>
            <a:ext cx="7929618" cy="4928036"/>
            <a:chOff x="1152" y="1257"/>
            <a:chExt cx="5163" cy="1426"/>
          </a:xfrm>
        </p:grpSpPr>
        <p:cxnSp>
          <p:nvCxnSpPr>
            <p:cNvPr id="1028" name="_s1028"/>
            <p:cNvCxnSpPr>
              <a:cxnSpLocks noChangeShapeType="1"/>
              <a:stCxn id="23" idx="3"/>
              <a:endCxn id="17" idx="2"/>
            </p:cNvCxnSpPr>
            <p:nvPr/>
          </p:nvCxnSpPr>
          <p:spPr bwMode="auto">
            <a:xfrm flipV="1">
              <a:off x="5182" y="1819"/>
              <a:ext cx="144" cy="288"/>
            </a:xfrm>
            <a:prstGeom prst="bentConnector2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</p:spPr>
        </p:cxnSp>
        <p:cxnSp>
          <p:nvCxnSpPr>
            <p:cNvPr id="1029" name="_s1029"/>
            <p:cNvCxnSpPr>
              <a:cxnSpLocks noChangeShapeType="1"/>
              <a:stCxn id="22" idx="0"/>
              <a:endCxn id="17" idx="2"/>
            </p:cNvCxnSpPr>
            <p:nvPr/>
          </p:nvCxnSpPr>
          <p:spPr bwMode="auto">
            <a:xfrm rot="5400000" flipH="1">
              <a:off x="5291" y="1854"/>
              <a:ext cx="576" cy="505"/>
            </a:xfrm>
            <a:prstGeom prst="bentConnector3">
              <a:avLst>
                <a:gd name="adj1" fmla="val 11449"/>
              </a:avLst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</p:spPr>
        </p:cxnSp>
        <p:cxnSp>
          <p:nvCxnSpPr>
            <p:cNvPr id="1030" name="_s1030"/>
            <p:cNvCxnSpPr>
              <a:cxnSpLocks noChangeShapeType="1"/>
              <a:stCxn id="21" idx="0"/>
              <a:endCxn id="16" idx="2"/>
            </p:cNvCxnSpPr>
            <p:nvPr/>
          </p:nvCxnSpPr>
          <p:spPr bwMode="auto">
            <a:xfrm rot="5400000" flipH="1">
              <a:off x="3023" y="1387"/>
              <a:ext cx="144" cy="1007"/>
            </a:xfrm>
            <a:prstGeom prst="bentConnector3">
              <a:avLst>
                <a:gd name="adj1" fmla="val 45801"/>
              </a:avLst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</p:spPr>
        </p:cxnSp>
        <p:cxnSp>
          <p:nvCxnSpPr>
            <p:cNvPr id="1031" name="_s1031"/>
            <p:cNvCxnSpPr>
              <a:cxnSpLocks noChangeShapeType="1"/>
              <a:stCxn id="20" idx="0"/>
              <a:endCxn id="16" idx="2"/>
            </p:cNvCxnSpPr>
            <p:nvPr/>
          </p:nvCxnSpPr>
          <p:spPr bwMode="auto">
            <a:xfrm rot="16200000">
              <a:off x="2520" y="1890"/>
              <a:ext cx="144" cy="1"/>
            </a:xfrm>
            <a:prstGeom prst="bentConnector3">
              <a:avLst>
                <a:gd name="adj1" fmla="val 45801"/>
              </a:avLst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</p:spPr>
        </p:cxnSp>
        <p:cxnSp>
          <p:nvCxnSpPr>
            <p:cNvPr id="1032" name="_s1032"/>
            <p:cNvCxnSpPr>
              <a:cxnSpLocks noChangeShapeType="1"/>
              <a:stCxn id="19" idx="0"/>
              <a:endCxn id="16" idx="2"/>
            </p:cNvCxnSpPr>
            <p:nvPr/>
          </p:nvCxnSpPr>
          <p:spPr bwMode="auto">
            <a:xfrm rot="16200000">
              <a:off x="2016" y="1387"/>
              <a:ext cx="144" cy="1007"/>
            </a:xfrm>
            <a:prstGeom prst="bentConnector3">
              <a:avLst>
                <a:gd name="adj1" fmla="val 45801"/>
              </a:avLst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</p:spPr>
        </p:cxnSp>
        <p:cxnSp>
          <p:nvCxnSpPr>
            <p:cNvPr id="1033" name="_s1033"/>
            <p:cNvCxnSpPr>
              <a:cxnSpLocks noChangeShapeType="1"/>
              <a:stCxn id="18" idx="0"/>
              <a:endCxn id="17" idx="2"/>
            </p:cNvCxnSpPr>
            <p:nvPr/>
          </p:nvCxnSpPr>
          <p:spPr bwMode="auto">
            <a:xfrm rot="16200000">
              <a:off x="4787" y="1855"/>
              <a:ext cx="576" cy="503"/>
            </a:xfrm>
            <a:prstGeom prst="bentConnector3">
              <a:avLst>
                <a:gd name="adj1" fmla="val 11449"/>
              </a:avLst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</p:spPr>
        </p:cxnSp>
        <p:cxnSp>
          <p:nvCxnSpPr>
            <p:cNvPr id="1034" name="_s1034"/>
            <p:cNvCxnSpPr>
              <a:cxnSpLocks noChangeShapeType="1"/>
              <a:stCxn id="17" idx="1"/>
              <a:endCxn id="15" idx="2"/>
            </p:cNvCxnSpPr>
            <p:nvPr/>
          </p:nvCxnSpPr>
          <p:spPr bwMode="auto">
            <a:xfrm rot="10800000">
              <a:off x="4221" y="1535"/>
              <a:ext cx="116" cy="214"/>
            </a:xfrm>
            <a:prstGeom prst="bentConnector2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</p:spPr>
        </p:cxnSp>
        <p:cxnSp>
          <p:nvCxnSpPr>
            <p:cNvPr id="1035" name="_s1035"/>
            <p:cNvCxnSpPr>
              <a:cxnSpLocks noChangeShapeType="1"/>
              <a:stCxn id="16" idx="3"/>
              <a:endCxn id="15" idx="2"/>
            </p:cNvCxnSpPr>
            <p:nvPr/>
          </p:nvCxnSpPr>
          <p:spPr bwMode="auto">
            <a:xfrm flipV="1">
              <a:off x="3594" y="1535"/>
              <a:ext cx="627" cy="214"/>
            </a:xfrm>
            <a:prstGeom prst="bentConnector2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</p:spPr>
        </p:cxnSp>
        <p:sp>
          <p:nvSpPr>
            <p:cNvPr id="15" name="_s1036"/>
            <p:cNvSpPr>
              <a:spLocks noChangeArrowheads="1"/>
            </p:cNvSpPr>
            <p:nvPr/>
          </p:nvSpPr>
          <p:spPr bwMode="auto">
            <a:xfrm>
              <a:off x="3524" y="1257"/>
              <a:ext cx="1393" cy="279"/>
            </a:xfrm>
            <a:prstGeom prst="rect">
              <a:avLst/>
            </a:prstGeom>
            <a:solidFill>
              <a:srgbClr val="969696">
                <a:alpha val="70000"/>
              </a:srgb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ar-JO" sz="3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Arial" pitchFamily="34" charset="0"/>
                  <a:cs typeface="Arial" pitchFamily="34" charset="0"/>
                </a:rPr>
                <a:t>التنميه</a:t>
              </a:r>
              <a:endParaRPr kumimoji="0" lang="ar-EG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_s1037"/>
            <p:cNvSpPr>
              <a:spLocks noChangeArrowheads="1"/>
            </p:cNvSpPr>
            <p:nvPr/>
          </p:nvSpPr>
          <p:spPr bwMode="auto">
            <a:xfrm>
              <a:off x="1588" y="1679"/>
              <a:ext cx="2006" cy="140"/>
            </a:xfrm>
            <a:prstGeom prst="rect">
              <a:avLst/>
            </a:prstGeom>
            <a:solidFill>
              <a:srgbClr val="CC9900">
                <a:alpha val="47000"/>
              </a:srgb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ar-EG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endParaRPr>
            </a:p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ar-EG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Arial" pitchFamily="34" charset="0"/>
                  <a:cs typeface="Arial" pitchFamily="34" charset="0"/>
                </a:rPr>
                <a:t>تنميه عمرانيه</a:t>
              </a:r>
            </a:p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ar-EG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_s1038"/>
            <p:cNvSpPr>
              <a:spLocks noChangeArrowheads="1"/>
            </p:cNvSpPr>
            <p:nvPr/>
          </p:nvSpPr>
          <p:spPr bwMode="auto">
            <a:xfrm>
              <a:off x="4337" y="1679"/>
              <a:ext cx="1978" cy="140"/>
            </a:xfrm>
            <a:prstGeom prst="rect">
              <a:avLst/>
            </a:prstGeom>
            <a:solidFill>
              <a:srgbClr val="CC9900">
                <a:alpha val="47000"/>
              </a:srgb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lang="ar-EG" b="1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تنميه مجتمعيه</a:t>
              </a:r>
              <a:endParaRPr kumimoji="0" lang="ar-EG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_s1039"/>
            <p:cNvSpPr>
              <a:spLocks noChangeArrowheads="1"/>
            </p:cNvSpPr>
            <p:nvPr/>
          </p:nvSpPr>
          <p:spPr bwMode="auto">
            <a:xfrm>
              <a:off x="4391" y="2395"/>
              <a:ext cx="864" cy="288"/>
            </a:xfrm>
            <a:prstGeom prst="rect">
              <a:avLst/>
            </a:prstGeom>
            <a:solidFill>
              <a:srgbClr val="DDDDDD">
                <a:alpha val="48000"/>
              </a:srgb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ar-JO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Arial" pitchFamily="34" charset="0"/>
                  <a:cs typeface="Arial" pitchFamily="34" charset="0"/>
                </a:rPr>
                <a:t>دراسه الجوانب الاقتصاديه</a:t>
              </a:r>
              <a:endParaRPr kumimoji="0" lang="ar-EG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_s1040"/>
            <p:cNvSpPr>
              <a:spLocks noChangeArrowheads="1"/>
            </p:cNvSpPr>
            <p:nvPr/>
          </p:nvSpPr>
          <p:spPr bwMode="auto">
            <a:xfrm>
              <a:off x="1152" y="1963"/>
              <a:ext cx="863" cy="288"/>
            </a:xfrm>
            <a:prstGeom prst="rect">
              <a:avLst/>
            </a:prstGeom>
            <a:solidFill>
              <a:srgbClr val="DDDDDD">
                <a:alpha val="48000"/>
              </a:srgb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ar-JO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Arial" pitchFamily="34" charset="0"/>
                  <a:cs typeface="Arial" pitchFamily="34" charset="0"/>
                </a:rPr>
                <a:t>الخدمات </a:t>
              </a:r>
              <a:r>
                <a:rPr kumimoji="0" lang="ar-EG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Arial" pitchFamily="34" charset="0"/>
                  <a:cs typeface="Arial" pitchFamily="34" charset="0"/>
                </a:rPr>
                <a:t>السباكة و الكهرباء</a:t>
              </a:r>
              <a:endParaRPr kumimoji="0" lang="ar-EG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_s1041"/>
            <p:cNvSpPr>
              <a:spLocks noChangeArrowheads="1"/>
            </p:cNvSpPr>
            <p:nvPr/>
          </p:nvSpPr>
          <p:spPr bwMode="auto">
            <a:xfrm>
              <a:off x="2159" y="1963"/>
              <a:ext cx="863" cy="288"/>
            </a:xfrm>
            <a:prstGeom prst="rect">
              <a:avLst/>
            </a:prstGeom>
            <a:solidFill>
              <a:srgbClr val="DDDDDD">
                <a:alpha val="48000"/>
              </a:srgb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ar-JO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Arial" pitchFamily="34" charset="0"/>
                  <a:cs typeface="Arial" pitchFamily="34" charset="0"/>
                </a:rPr>
                <a:t>الكتله المبنيه</a:t>
              </a:r>
              <a:endParaRPr kumimoji="0" lang="ar-EG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_s1042"/>
            <p:cNvSpPr>
              <a:spLocks noChangeArrowheads="1"/>
            </p:cNvSpPr>
            <p:nvPr/>
          </p:nvSpPr>
          <p:spPr bwMode="auto">
            <a:xfrm>
              <a:off x="3166" y="1963"/>
              <a:ext cx="864" cy="288"/>
            </a:xfrm>
            <a:prstGeom prst="rect">
              <a:avLst/>
            </a:prstGeom>
            <a:solidFill>
              <a:srgbClr val="DDDDDD">
                <a:alpha val="48000"/>
              </a:srgb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ar-EG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endParaRPr>
            </a:p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ar-JO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Arial" pitchFamily="34" charset="0"/>
                  <a:cs typeface="Arial" pitchFamily="34" charset="0"/>
                </a:rPr>
                <a:t>البنيه الاساسيه</a:t>
              </a:r>
              <a:endPara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endParaRPr>
            </a:p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ar-EG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_s1043"/>
            <p:cNvSpPr>
              <a:spLocks noChangeArrowheads="1"/>
            </p:cNvSpPr>
            <p:nvPr/>
          </p:nvSpPr>
          <p:spPr bwMode="auto">
            <a:xfrm>
              <a:off x="5399" y="2395"/>
              <a:ext cx="863" cy="287"/>
            </a:xfrm>
            <a:prstGeom prst="rect">
              <a:avLst/>
            </a:prstGeom>
            <a:solidFill>
              <a:srgbClr val="DDDDDD">
                <a:alpha val="48000"/>
              </a:srgb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ar-JO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Arial" pitchFamily="34" charset="0"/>
                  <a:cs typeface="Arial" pitchFamily="34" charset="0"/>
                </a:rPr>
                <a:t>دراسه الجوانب الاجتماعيه</a:t>
              </a:r>
              <a:endParaRPr kumimoji="0" lang="en-US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endParaRPr>
            </a:p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ar-EG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_s1044"/>
            <p:cNvSpPr>
              <a:spLocks noChangeArrowheads="1"/>
            </p:cNvSpPr>
            <p:nvPr/>
          </p:nvSpPr>
          <p:spPr bwMode="auto">
            <a:xfrm>
              <a:off x="4318" y="1963"/>
              <a:ext cx="864" cy="288"/>
            </a:xfrm>
            <a:prstGeom prst="rect">
              <a:avLst/>
            </a:prstGeom>
            <a:solidFill>
              <a:srgbClr val="DDDDDD">
                <a:alpha val="48000"/>
              </a:srgb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ar-JO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Arial" pitchFamily="34" charset="0"/>
                  <a:cs typeface="Arial" pitchFamily="34" charset="0"/>
                </a:rPr>
                <a:t>وضع خطة اجتماعيه اقتصاديه</a:t>
              </a:r>
              <a:endParaRPr kumimoji="0" lang="ar-EG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8" name="Subtitle 2"/>
          <p:cNvSpPr txBox="1">
            <a:spLocks/>
          </p:cNvSpPr>
          <p:nvPr/>
        </p:nvSpPr>
        <p:spPr>
          <a:xfrm>
            <a:off x="0" y="357166"/>
            <a:ext cx="5572132" cy="857256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marL="438912" marR="0" lvl="0" indent="-32004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Family.home009@gmail.com</a:t>
            </a:r>
            <a:endParaRPr kumimoji="0" lang="ar-EG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924520" y="0"/>
            <a:ext cx="3219480" cy="1285860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satMod val="1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بيت العيله</a:t>
            </a:r>
            <a:endParaRPr kumimoji="0" lang="ar-EG" sz="48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satMod val="1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Subtitle 2"/>
          <p:cNvSpPr txBox="1">
            <a:spLocks/>
          </p:cNvSpPr>
          <p:nvPr/>
        </p:nvSpPr>
        <p:spPr>
          <a:xfrm>
            <a:off x="0" y="357166"/>
            <a:ext cx="5572132" cy="857256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marL="438912" marR="0" lvl="0" indent="-32004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Family.home009@gmail.com</a:t>
            </a:r>
            <a:endParaRPr kumimoji="0" lang="ar-EG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6" name="Picture 2" descr="C:\Users\acer\Pictures\الطفل المتعلم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3329015"/>
            <a:ext cx="4346397" cy="3100381"/>
          </a:xfrm>
          <a:prstGeom prst="rect">
            <a:avLst/>
          </a:prstGeom>
          <a:noFill/>
        </p:spPr>
      </p:pic>
      <p:pic>
        <p:nvPicPr>
          <p:cNvPr id="1027" name="Picture 3" descr="C:\Users\acer\Pictures\الطفل متسول.bmp"/>
          <p:cNvPicPr>
            <a:picLocks noChangeAspect="1" noChangeArrowheads="1"/>
          </p:cNvPicPr>
          <p:nvPr/>
        </p:nvPicPr>
        <p:blipFill>
          <a:blip r:embed="rId4" cstate="print"/>
          <a:srcRect l="30144"/>
          <a:stretch>
            <a:fillRect/>
          </a:stretch>
        </p:blipFill>
        <p:spPr bwMode="auto">
          <a:xfrm>
            <a:off x="5214942" y="3257577"/>
            <a:ext cx="3429024" cy="309246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071670" y="6345816"/>
            <a:ext cx="614366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EG" dirty="0" smtClean="0"/>
              <a:t>الارتقاء بالاطفال من الناحيه الاجتماعيه و التعليميه</a:t>
            </a:r>
            <a:endParaRPr lang="ar-EG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1390454"/>
            <a:ext cx="8229600" cy="1252728"/>
          </a:xfrm>
        </p:spPr>
        <p:txBody>
          <a:bodyPr/>
          <a:lstStyle/>
          <a:p>
            <a:pPr algn="r" rtl="1"/>
            <a:r>
              <a:rPr lang="ar-AE" dirty="0" smtClean="0"/>
              <a:t>احتياجات اجتماعية :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quarter" idx="1"/>
          </p:nvPr>
        </p:nvSpPr>
        <p:spPr>
          <a:xfrm>
            <a:off x="4000496" y="2275257"/>
            <a:ext cx="4686304" cy="1439495"/>
          </a:xfrm>
        </p:spPr>
        <p:txBody>
          <a:bodyPr>
            <a:normAutofit/>
          </a:bodyPr>
          <a:lstStyle/>
          <a:p>
            <a:pPr algn="r" rtl="1"/>
            <a:r>
              <a:rPr lang="ar-AE" sz="1800" dirty="0" smtClean="0"/>
              <a:t>توفير مصدر دخل ثابت </a:t>
            </a:r>
          </a:p>
          <a:p>
            <a:pPr algn="r" rtl="1"/>
            <a:r>
              <a:rPr lang="ar-AE" sz="1800" dirty="0" smtClean="0"/>
              <a:t>عمل نشاط لتجميع أهل القرية</a:t>
            </a:r>
          </a:p>
          <a:p>
            <a:pPr algn="r" rtl="1"/>
            <a:r>
              <a:rPr lang="ar-AE" sz="1800" dirty="0" smtClean="0"/>
              <a:t>رعاية طبية للبنت ذات الاحتياجات الخاصة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2"/>
          <p:cNvSpPr txBox="1">
            <a:spLocks/>
          </p:cNvSpPr>
          <p:nvPr/>
        </p:nvSpPr>
        <p:spPr>
          <a:xfrm>
            <a:off x="509558" y="2954669"/>
            <a:ext cx="8229600" cy="533400"/>
          </a:xfrm>
          <a:prstGeom prst="rect">
            <a:avLst/>
          </a:prstGeom>
        </p:spPr>
        <p:txBody>
          <a:bodyPr vert="horz">
            <a:normAutofit fontScale="92500"/>
          </a:bodyPr>
          <a:lstStyle/>
          <a:p>
            <a:pPr marL="274320" marR="0" lvl="0" indent="-274320" algn="r" defTabSz="914400" rtl="1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None/>
              <a:tabLst/>
              <a:defRPr/>
            </a:pPr>
            <a:r>
              <a:rPr kumimoji="0" lang="ar-AE" sz="2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- بناء دروة من الطوب بطول 30 متر – عرض 20 سم – ارتفاع 1 متر</a:t>
            </a:r>
          </a:p>
          <a:p>
            <a:pPr marL="274320" marR="0" lvl="0" indent="-274320" algn="r" defTabSz="914400" rtl="1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None/>
              <a:tabLst/>
              <a:defRPr/>
            </a:pPr>
            <a:endParaRPr kumimoji="0" lang="ar-AE" sz="2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r" defTabSz="914400" rtl="1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Char char=""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33358" y="3488069"/>
            <a:ext cx="8305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2600" dirty="0" smtClean="0">
                <a:solidFill>
                  <a:schemeClr val="bg1">
                    <a:lumMod val="50000"/>
                  </a:schemeClr>
                </a:solidFill>
              </a:rPr>
              <a:t>- عزل السطح بمساحة 56 متر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7158" y="5357826"/>
            <a:ext cx="8305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2600" dirty="0" smtClean="0">
                <a:solidFill>
                  <a:schemeClr val="bg1">
                    <a:lumMod val="50000"/>
                  </a:schemeClr>
                </a:solidFill>
              </a:rPr>
              <a:t>- تبليط الأرضيات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92414" y="4402469"/>
            <a:ext cx="8305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2600" dirty="0" smtClean="0">
                <a:solidFill>
                  <a:schemeClr val="bg1">
                    <a:lumMod val="50000"/>
                  </a:schemeClr>
                </a:solidFill>
              </a:rPr>
              <a:t>- بياض داخلى للغرف 250 متر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09558" y="3945269"/>
            <a:ext cx="8305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2600" dirty="0" smtClean="0">
                <a:solidFill>
                  <a:schemeClr val="bg1">
                    <a:lumMod val="50000"/>
                  </a:schemeClr>
                </a:solidFill>
              </a:rPr>
              <a:t> - بياض خارجى للواجهات 45 متر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78766" y="4900626"/>
            <a:ext cx="8305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2600" dirty="0" smtClean="0">
                <a:solidFill>
                  <a:schemeClr val="bg1">
                    <a:lumMod val="50000"/>
                  </a:schemeClr>
                </a:solidFill>
              </a:rPr>
              <a:t>- فتح شباكين (فى المطبخ – الاستقبال)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3358" y="3488069"/>
            <a:ext cx="8305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2600" dirty="0" smtClean="0"/>
              <a:t>- عزل السطح بمساحة 56 متر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7158" y="5357826"/>
            <a:ext cx="8305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2600" dirty="0" smtClean="0"/>
              <a:t>- تبليط الأرضيات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2414" y="4402469"/>
            <a:ext cx="8305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2600" dirty="0" smtClean="0"/>
              <a:t>- بياض داخلى للغرف 250 متر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09558" y="3945269"/>
            <a:ext cx="8305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2600" dirty="0" smtClean="0"/>
              <a:t> - بياض خارجى للواجهات 45 متر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8766" y="4900626"/>
            <a:ext cx="8305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2600" dirty="0" smtClean="0"/>
              <a:t>- فتح شباكين (فى المطبخ – الاستقبال)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57200" y="1390454"/>
            <a:ext cx="8229600" cy="1252728"/>
          </a:xfrm>
        </p:spPr>
        <p:txBody>
          <a:bodyPr/>
          <a:lstStyle/>
          <a:p>
            <a:pPr algn="r" rtl="1"/>
            <a:r>
              <a:rPr lang="ar-AE" dirty="0" smtClean="0"/>
              <a:t>احتياجات </a:t>
            </a:r>
            <a:r>
              <a:rPr lang="ar-EG" dirty="0" smtClean="0"/>
              <a:t>عمرانيه</a:t>
            </a:r>
            <a:r>
              <a:rPr lang="ar-AE" dirty="0" smtClean="0"/>
              <a:t> :</a:t>
            </a:r>
            <a:endParaRPr lang="en-US" dirty="0"/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5924520" y="0"/>
            <a:ext cx="3219480" cy="1285860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satMod val="1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بيت العيله</a:t>
            </a:r>
            <a:endParaRPr kumimoji="0" lang="ar-EG" sz="48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satMod val="1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5" name="Subtitle 2"/>
          <p:cNvSpPr txBox="1">
            <a:spLocks/>
          </p:cNvSpPr>
          <p:nvPr/>
        </p:nvSpPr>
        <p:spPr>
          <a:xfrm>
            <a:off x="0" y="357166"/>
            <a:ext cx="5572132" cy="857256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marL="438912" marR="0" lvl="0" indent="-32004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Family.home009@gmail.com</a:t>
            </a:r>
            <a:endParaRPr kumimoji="0" lang="ar-EG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  <p:bldP spid="12" grpId="0"/>
      <p:bldP spid="1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924520" y="0"/>
            <a:ext cx="3219480" cy="1285860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4800" b="1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satMod val="1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بيت العيله</a:t>
            </a:r>
            <a:endParaRPr kumimoji="0" lang="ar-EG" sz="48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satMod val="1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51" name="Picture 3" descr="C:\Users\acer\Pictures\الاسمنت.bmp"/>
          <p:cNvPicPr>
            <a:picLocks noChangeAspect="1" noChangeArrowheads="1"/>
          </p:cNvPicPr>
          <p:nvPr/>
        </p:nvPicPr>
        <p:blipFill>
          <a:blip r:embed="rId3" cstate="print"/>
          <a:srcRect l="56766"/>
          <a:stretch>
            <a:fillRect/>
          </a:stretch>
        </p:blipFill>
        <p:spPr bwMode="auto">
          <a:xfrm>
            <a:off x="857224" y="2895618"/>
            <a:ext cx="2081198" cy="2819398"/>
          </a:xfrm>
          <a:prstGeom prst="rect">
            <a:avLst/>
          </a:prstGeom>
          <a:noFill/>
        </p:spPr>
      </p:pic>
      <p:pic>
        <p:nvPicPr>
          <p:cNvPr id="2052" name="Picture 4" descr="C:\Users\acer\Pictures\رمل 3.jpg"/>
          <p:cNvPicPr>
            <a:picLocks noChangeAspect="1" noChangeArrowheads="1"/>
          </p:cNvPicPr>
          <p:nvPr/>
        </p:nvPicPr>
        <p:blipFill>
          <a:blip r:embed="rId4" cstate="print"/>
          <a:srcRect l="41625" t="33000" r="20125"/>
          <a:stretch>
            <a:fillRect/>
          </a:stretch>
        </p:blipFill>
        <p:spPr bwMode="auto">
          <a:xfrm>
            <a:off x="3428992" y="2895618"/>
            <a:ext cx="2102620" cy="2762236"/>
          </a:xfrm>
          <a:prstGeom prst="rect">
            <a:avLst/>
          </a:prstGeom>
          <a:noFill/>
        </p:spPr>
      </p:pic>
      <p:pic>
        <p:nvPicPr>
          <p:cNvPr id="2053" name="Picture 5" descr="C:\Users\acer\Pictures\طوب.jpg"/>
          <p:cNvPicPr>
            <a:picLocks noChangeAspect="1" noChangeArrowheads="1"/>
          </p:cNvPicPr>
          <p:nvPr/>
        </p:nvPicPr>
        <p:blipFill>
          <a:blip r:embed="rId5" cstate="print"/>
          <a:srcRect t="4878" r="37840"/>
          <a:stretch>
            <a:fillRect/>
          </a:stretch>
        </p:blipFill>
        <p:spPr bwMode="auto">
          <a:xfrm>
            <a:off x="6000760" y="2895618"/>
            <a:ext cx="2071702" cy="271460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857224" y="2214554"/>
            <a:ext cx="714380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EG" sz="2800" dirty="0" smtClean="0"/>
              <a:t>المواد اللازمه لبناء سور السطح و اعمال البياض</a:t>
            </a:r>
            <a:endParaRPr lang="ar-EG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6000760" y="5857892"/>
            <a:ext cx="207170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EG" dirty="0" smtClean="0"/>
              <a:t>5000 طوبه</a:t>
            </a:r>
            <a:endParaRPr lang="ar-EG" dirty="0"/>
          </a:p>
        </p:txBody>
      </p:sp>
      <p:sp>
        <p:nvSpPr>
          <p:cNvPr id="9" name="TextBox 8"/>
          <p:cNvSpPr txBox="1"/>
          <p:nvPr/>
        </p:nvSpPr>
        <p:spPr>
          <a:xfrm>
            <a:off x="3500430" y="5786454"/>
            <a:ext cx="200026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EG" dirty="0" smtClean="0"/>
              <a:t>3 متر رمل</a:t>
            </a:r>
            <a:endParaRPr lang="ar-EG" dirty="0"/>
          </a:p>
        </p:txBody>
      </p:sp>
      <p:sp>
        <p:nvSpPr>
          <p:cNvPr id="10" name="TextBox 9"/>
          <p:cNvSpPr txBox="1"/>
          <p:nvPr/>
        </p:nvSpPr>
        <p:spPr>
          <a:xfrm>
            <a:off x="928662" y="5857892"/>
            <a:ext cx="200026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EG" dirty="0" smtClean="0"/>
              <a:t>30 شكارة اسمنت</a:t>
            </a:r>
            <a:endParaRPr lang="ar-EG" dirty="0"/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357166"/>
            <a:ext cx="5572132" cy="857256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marL="438912" marR="0" lvl="0" indent="-32004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Family.home009@gmail.com</a:t>
            </a:r>
            <a:endParaRPr kumimoji="0" lang="ar-EG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924520" y="0"/>
            <a:ext cx="3219480" cy="1285860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4800" b="1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satMod val="1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بيت العيله</a:t>
            </a:r>
            <a:endParaRPr kumimoji="0" lang="ar-EG" sz="48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satMod val="1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57224" y="2214554"/>
            <a:ext cx="714380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EG" sz="2800" dirty="0" smtClean="0"/>
              <a:t>المواد اللازمه لاستكمال الخدمات الرئيسيه</a:t>
            </a:r>
            <a:endParaRPr lang="ar-EG" sz="2800" dirty="0"/>
          </a:p>
        </p:txBody>
      </p:sp>
      <p:pic>
        <p:nvPicPr>
          <p:cNvPr id="3075" name="Picture 3" descr="C:\Users\acer\Pictures\الصرف.jpg"/>
          <p:cNvPicPr>
            <a:picLocks noChangeAspect="1" noChangeArrowheads="1"/>
          </p:cNvPicPr>
          <p:nvPr/>
        </p:nvPicPr>
        <p:blipFill>
          <a:blip r:embed="rId3" cstate="print"/>
          <a:srcRect l="1842" t="12500" r="2365"/>
          <a:stretch>
            <a:fillRect/>
          </a:stretch>
        </p:blipFill>
        <p:spPr bwMode="auto">
          <a:xfrm>
            <a:off x="4731885" y="3000372"/>
            <a:ext cx="3626329" cy="292895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429124" y="6072206"/>
            <a:ext cx="385765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EG" dirty="0" smtClean="0"/>
              <a:t>اعمال السباكة </a:t>
            </a:r>
            <a:endParaRPr lang="ar-EG" dirty="0"/>
          </a:p>
        </p:txBody>
      </p:sp>
      <p:pic>
        <p:nvPicPr>
          <p:cNvPr id="3077" name="Picture 5" descr="C:\Users\acer\Pictures\لمبه.jpg"/>
          <p:cNvPicPr>
            <a:picLocks noChangeAspect="1" noChangeArrowheads="1"/>
          </p:cNvPicPr>
          <p:nvPr/>
        </p:nvPicPr>
        <p:blipFill>
          <a:blip r:embed="rId4" cstate="print"/>
          <a:srcRect l="18631" r="15962" b="11205"/>
          <a:stretch>
            <a:fillRect/>
          </a:stretch>
        </p:blipFill>
        <p:spPr bwMode="auto">
          <a:xfrm>
            <a:off x="1000100" y="3000372"/>
            <a:ext cx="3400958" cy="2885661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1000100" y="6060064"/>
            <a:ext cx="385765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EG" dirty="0" smtClean="0"/>
              <a:t>اعمال الكهرباء</a:t>
            </a:r>
            <a:endParaRPr lang="ar-EG" dirty="0"/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0" y="357166"/>
            <a:ext cx="5572132" cy="857256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marL="438912" marR="0" lvl="0" indent="-32004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Family.home009@gmail.com</a:t>
            </a:r>
            <a:endParaRPr kumimoji="0" lang="ar-EG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924520" y="0"/>
            <a:ext cx="3219480" cy="1285860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4800" b="1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satMod val="1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بيت العيله</a:t>
            </a:r>
            <a:endParaRPr kumimoji="0" lang="ar-EG" sz="48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satMod val="1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099" name="Picture 3" descr="C:\Users\acer\Pictures\VSx83555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500174"/>
            <a:ext cx="3428992" cy="1724128"/>
          </a:xfrm>
          <a:prstGeom prst="rect">
            <a:avLst/>
          </a:prstGeom>
          <a:noFill/>
        </p:spPr>
      </p:pic>
      <p:pic>
        <p:nvPicPr>
          <p:cNvPr id="4100" name="Picture 4" descr="C:\Users\acer\Pictures\b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4744" y="5133872"/>
            <a:ext cx="3428992" cy="1724128"/>
          </a:xfrm>
          <a:prstGeom prst="rect">
            <a:avLst/>
          </a:prstGeom>
          <a:noFill/>
        </p:spPr>
      </p:pic>
      <p:pic>
        <p:nvPicPr>
          <p:cNvPr id="4101" name="Picture 5" descr="C:\Users\acer\Pictures\d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5133872"/>
            <a:ext cx="3428992" cy="1724128"/>
          </a:xfrm>
          <a:prstGeom prst="rect">
            <a:avLst/>
          </a:prstGeom>
          <a:noFill/>
        </p:spPr>
      </p:pic>
      <p:pic>
        <p:nvPicPr>
          <p:cNvPr id="4102" name="Picture 6" descr="C:\Users\acer\Pictures\e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14744" y="3357562"/>
            <a:ext cx="3428992" cy="1724128"/>
          </a:xfrm>
          <a:prstGeom prst="rect">
            <a:avLst/>
          </a:prstGeom>
          <a:noFill/>
        </p:spPr>
      </p:pic>
      <p:pic>
        <p:nvPicPr>
          <p:cNvPr id="4103" name="Picture 7" descr="C:\Users\acer\Pictures\f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282" y="3286124"/>
            <a:ext cx="3428992" cy="1724128"/>
          </a:xfrm>
          <a:prstGeom prst="rect">
            <a:avLst/>
          </a:prstGeom>
          <a:noFill/>
        </p:spPr>
      </p:pic>
      <p:pic>
        <p:nvPicPr>
          <p:cNvPr id="4104" name="Picture 8" descr="C:\Users\acer\Pictures\g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14744" y="1571612"/>
            <a:ext cx="3428992" cy="172412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7286644" y="1571612"/>
            <a:ext cx="171451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EG" sz="3200" dirty="0" smtClean="0"/>
              <a:t>الدهانات</a:t>
            </a:r>
            <a:endParaRPr lang="ar-EG" sz="3200" dirty="0"/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357166"/>
            <a:ext cx="5572132" cy="857256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marL="438912" marR="0" lvl="0" indent="-32004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Family.home009@gmail.com</a:t>
            </a:r>
            <a:endParaRPr kumimoji="0" lang="ar-EG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924520" y="0"/>
            <a:ext cx="3219480" cy="1285860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satMod val="1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بيت العيله</a:t>
            </a:r>
            <a:endParaRPr kumimoji="0" lang="ar-EG" sz="48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satMod val="1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357166"/>
            <a:ext cx="5572132" cy="857256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marL="438912" marR="0" lvl="0" indent="-32004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Family.home009@gmail.com</a:t>
            </a:r>
            <a:endParaRPr kumimoji="0" lang="ar-EG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50" name="Picture 2" descr="C:\Users\acer\Pictures\27na\100_43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5" y="2244261"/>
            <a:ext cx="5857916" cy="439306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857620" y="1500174"/>
            <a:ext cx="528638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EG" sz="2800" dirty="0" smtClean="0"/>
              <a:t>اليوم الاول فى تنفيذ المشروع</a:t>
            </a:r>
            <a:endParaRPr lang="ar-EG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6500826" y="4000504"/>
            <a:ext cx="264317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EG" sz="2400" dirty="0" smtClean="0"/>
              <a:t>تشوين الطوب</a:t>
            </a:r>
            <a:endParaRPr lang="ar-EG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924520" y="0"/>
            <a:ext cx="3219480" cy="1285860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satMod val="1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بيت العيله</a:t>
            </a:r>
            <a:endParaRPr kumimoji="0" lang="ar-EG" sz="48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satMod val="1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357166"/>
            <a:ext cx="5572132" cy="857256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marL="438912" marR="0" lvl="0" indent="-32004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Family.home009@gmail.com</a:t>
            </a:r>
            <a:endParaRPr kumimoji="0" lang="ar-EG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074" name="Picture 2" descr="C:\Users\acer\Pictures\27na\100_44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500306"/>
            <a:ext cx="3996651" cy="2997236"/>
          </a:xfrm>
          <a:prstGeom prst="rect">
            <a:avLst/>
          </a:prstGeom>
          <a:noFill/>
        </p:spPr>
      </p:pic>
      <p:pic>
        <p:nvPicPr>
          <p:cNvPr id="3075" name="Picture 3" descr="C:\Users\acer\Pictures\27na\100_44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2500342"/>
            <a:ext cx="4000865" cy="30003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924520" y="0"/>
            <a:ext cx="3219480" cy="1285860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satMod val="1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بيت العيله</a:t>
            </a:r>
            <a:endParaRPr kumimoji="0" lang="ar-EG" sz="48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satMod val="1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357166"/>
            <a:ext cx="5572132" cy="857256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marL="438912" marR="0" lvl="0" indent="-32004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Family.home009@gmail.com</a:t>
            </a:r>
            <a:endParaRPr kumimoji="0" lang="ar-EG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50" name="Picture 2" descr="C:\Users\acer\Pictures\27na\100_44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37689" y="1571612"/>
            <a:ext cx="6763335" cy="50720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924520" y="0"/>
            <a:ext cx="3219480" cy="1285860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satMod val="1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بيت العيله</a:t>
            </a:r>
            <a:endParaRPr kumimoji="0" lang="ar-EG" sz="48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satMod val="1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357166"/>
            <a:ext cx="5572132" cy="857256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marL="438912" marR="0" lvl="0" indent="-32004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Family.home009@gmail.com</a:t>
            </a:r>
            <a:endParaRPr kumimoji="0" lang="ar-EG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098" name="Picture 2" descr="C:\Users\acer\Pictures\27na\100_44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04" y="1571612"/>
            <a:ext cx="6754857" cy="50657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/>
          <p:cNvSpPr txBox="1">
            <a:spLocks/>
          </p:cNvSpPr>
          <p:nvPr/>
        </p:nvSpPr>
        <p:spPr>
          <a:xfrm>
            <a:off x="5924520" y="0"/>
            <a:ext cx="3219480" cy="1285860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satMod val="1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بيت العيله</a:t>
            </a:r>
            <a:endParaRPr kumimoji="0" lang="ar-EG" sz="48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satMod val="1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5" name="Subtitle 2"/>
          <p:cNvSpPr txBox="1">
            <a:spLocks/>
          </p:cNvSpPr>
          <p:nvPr/>
        </p:nvSpPr>
        <p:spPr>
          <a:xfrm>
            <a:off x="0" y="357166"/>
            <a:ext cx="5572132" cy="857256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marL="438912" marR="0" lvl="0" indent="-32004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Family.home009@gmail.com</a:t>
            </a:r>
            <a:endParaRPr kumimoji="0" lang="ar-EG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6" name="Picture 5" descr="H:\100_73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36" y="1928802"/>
            <a:ext cx="4500594" cy="492919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924520" y="0"/>
            <a:ext cx="3219480" cy="1285860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satMod val="1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بيت العيله</a:t>
            </a:r>
            <a:endParaRPr kumimoji="0" lang="ar-EG" sz="48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satMod val="1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357166"/>
            <a:ext cx="5572132" cy="857256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marL="438912" marR="0" lvl="0" indent="-32004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Family.home009@gmail.com</a:t>
            </a:r>
            <a:endParaRPr kumimoji="0" lang="ar-EG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86380" y="1857364"/>
            <a:ext cx="335758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EG" sz="2400" dirty="0" smtClean="0"/>
              <a:t>التفاعل مع اهل القريه</a:t>
            </a:r>
            <a:endParaRPr lang="ar-EG" sz="2400" dirty="0"/>
          </a:p>
        </p:txBody>
      </p:sp>
      <p:pic>
        <p:nvPicPr>
          <p:cNvPr id="4099" name="Picture 3" descr="C:\Users\acer\Pictures\27na\100_45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1" y="2571745"/>
            <a:ext cx="4429156" cy="3429024"/>
          </a:xfrm>
          <a:prstGeom prst="rect">
            <a:avLst/>
          </a:prstGeom>
          <a:noFill/>
        </p:spPr>
      </p:pic>
      <p:pic>
        <p:nvPicPr>
          <p:cNvPr id="3074" name="Picture 2" descr="C:\Users\acer\Pictures\27na\100_449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2565687"/>
            <a:ext cx="4500594" cy="34773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924520" y="0"/>
            <a:ext cx="3219480" cy="1285860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satMod val="1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بيت العيله</a:t>
            </a:r>
            <a:endParaRPr kumimoji="0" lang="ar-EG" sz="48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satMod val="1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357166"/>
            <a:ext cx="5572132" cy="857256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marL="438912" marR="0" lvl="0" indent="-32004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Family.home009@gmail.com</a:t>
            </a:r>
            <a:endParaRPr kumimoji="0" lang="ar-EG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4" descr="C:\Users\acer\Pictures\27na\100_45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3" y="2161358"/>
            <a:ext cx="6072230" cy="455379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857620" y="1714488"/>
            <a:ext cx="514353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EG" sz="2400" dirty="0" smtClean="0"/>
              <a:t>التفاعل مع اهل البيت</a:t>
            </a:r>
            <a:endParaRPr lang="ar-EG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/>
          <p:nvPr/>
        </p:nvSpPr>
        <p:spPr>
          <a:xfrm>
            <a:off x="5072066" y="2071678"/>
            <a:ext cx="3857652" cy="44291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2" name="Rectangle 41"/>
          <p:cNvSpPr/>
          <p:nvPr/>
        </p:nvSpPr>
        <p:spPr>
          <a:xfrm>
            <a:off x="285720" y="2071678"/>
            <a:ext cx="4000528" cy="44291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924520" y="0"/>
            <a:ext cx="3219480" cy="1285860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satMod val="1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بيت العيله</a:t>
            </a:r>
            <a:endParaRPr kumimoji="0" lang="ar-EG" sz="48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satMod val="1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86314" y="1500174"/>
            <a:ext cx="414340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EG" sz="3200" dirty="0" smtClean="0"/>
              <a:t>كيف يمكن ان تساعدنا؟</a:t>
            </a:r>
            <a:endParaRPr lang="ar-EG" sz="3200" dirty="0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357166"/>
            <a:ext cx="5572132" cy="857256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marL="438912" marR="0" lvl="0" indent="-32004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Family.home009@gmail.com</a:t>
            </a:r>
            <a:endParaRPr kumimoji="0" lang="ar-EG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6" name="Organization Chart 2"/>
          <p:cNvGrpSpPr>
            <a:grpSpLocks noChangeAspect="1"/>
          </p:cNvGrpSpPr>
          <p:nvPr/>
        </p:nvGrpSpPr>
        <p:grpSpPr bwMode="auto">
          <a:xfrm>
            <a:off x="642165" y="2285993"/>
            <a:ext cx="8001800" cy="2928957"/>
            <a:chOff x="1105" y="1679"/>
            <a:chExt cx="5210" cy="976"/>
          </a:xfrm>
        </p:grpSpPr>
        <p:sp>
          <p:nvSpPr>
            <p:cNvPr id="16" name="_s1037"/>
            <p:cNvSpPr>
              <a:spLocks noChangeArrowheads="1"/>
            </p:cNvSpPr>
            <p:nvPr/>
          </p:nvSpPr>
          <p:spPr bwMode="auto">
            <a:xfrm>
              <a:off x="1105" y="1679"/>
              <a:ext cx="2023" cy="207"/>
            </a:xfrm>
            <a:prstGeom prst="rect">
              <a:avLst/>
            </a:prstGeom>
            <a:solidFill>
              <a:srgbClr val="CC9900">
                <a:alpha val="47000"/>
              </a:srgb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ar-EG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Arial" pitchFamily="34" charset="0"/>
                  <a:cs typeface="Arial" pitchFamily="34" charset="0"/>
                </a:rPr>
                <a:t>بالمساعدة فى الحصول</a:t>
              </a:r>
              <a:r>
                <a:rPr kumimoji="0" lang="ar-EG" b="1" i="0" u="none" strike="noStrike" cap="none" normalizeH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Arial" pitchFamily="34" charset="0"/>
                  <a:cs typeface="Arial" pitchFamily="34" charset="0"/>
                </a:rPr>
                <a:t> على المواد و الخامات اللازمه</a:t>
              </a:r>
              <a:endParaRPr kumimoji="0" lang="ar-EG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_s1038"/>
            <p:cNvSpPr>
              <a:spLocks noChangeArrowheads="1"/>
            </p:cNvSpPr>
            <p:nvPr/>
          </p:nvSpPr>
          <p:spPr bwMode="auto">
            <a:xfrm>
              <a:off x="4337" y="1679"/>
              <a:ext cx="1978" cy="207"/>
            </a:xfrm>
            <a:prstGeom prst="rect">
              <a:avLst/>
            </a:prstGeom>
            <a:solidFill>
              <a:srgbClr val="CC9900">
                <a:alpha val="47000"/>
              </a:srgb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lang="ar-EG" b="1" dirty="0" smtClean="0">
                  <a:latin typeface="Arial" pitchFamily="34" charset="0"/>
                  <a:cs typeface="Arial" pitchFamily="34" charset="0"/>
                </a:rPr>
                <a:t>بالافكار و الجهد</a:t>
              </a:r>
              <a:endParaRPr kumimoji="0" lang="ar-EG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_s1039"/>
            <p:cNvSpPr>
              <a:spLocks noChangeArrowheads="1"/>
            </p:cNvSpPr>
            <p:nvPr/>
          </p:nvSpPr>
          <p:spPr bwMode="auto">
            <a:xfrm>
              <a:off x="4408" y="2001"/>
              <a:ext cx="864" cy="654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ar-EG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Arial" pitchFamily="34" charset="0"/>
                  <a:cs typeface="Arial" pitchFamily="34" charset="0"/>
                </a:rPr>
                <a:t>انجاز المهام المفروضه</a:t>
              </a:r>
              <a:endParaRPr kumimoji="0" lang="ar-EG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_s1041"/>
            <p:cNvSpPr>
              <a:spLocks noChangeArrowheads="1"/>
            </p:cNvSpPr>
            <p:nvPr/>
          </p:nvSpPr>
          <p:spPr bwMode="auto">
            <a:xfrm>
              <a:off x="1105" y="2002"/>
              <a:ext cx="2047" cy="64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ar-EG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Arial" pitchFamily="34" charset="0"/>
                  <a:cs typeface="Arial" pitchFamily="34" charset="0"/>
                </a:rPr>
                <a:t>الاتصال بالمسئولين عن اتمام المهام و المشاركة او المساهمة ببعض الطلبات و الخامات</a:t>
              </a:r>
              <a:r>
                <a:rPr kumimoji="0" lang="ar-EG" b="0" i="0" u="none" strike="noStrike" cap="none" normalizeH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Arial" pitchFamily="34" charset="0"/>
                  <a:cs typeface="Arial" pitchFamily="34" charset="0"/>
                </a:rPr>
                <a:t> اللازمه لاتمام المشروع فى المرحله الاولى</a:t>
              </a:r>
              <a:endParaRPr kumimoji="0" lang="ar-EG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_s1043"/>
            <p:cNvSpPr>
              <a:spLocks noChangeArrowheads="1"/>
            </p:cNvSpPr>
            <p:nvPr/>
          </p:nvSpPr>
          <p:spPr bwMode="auto">
            <a:xfrm>
              <a:off x="5416" y="2001"/>
              <a:ext cx="863" cy="650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ar-EG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Arial" pitchFamily="34" charset="0"/>
                  <a:cs typeface="Arial" pitchFamily="34" charset="0"/>
                </a:rPr>
                <a:t>التصميم</a:t>
              </a:r>
              <a:endPara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endParaRPr>
            </a:p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ar-EG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9" name="Down Arrow 38"/>
          <p:cNvSpPr/>
          <p:nvPr/>
        </p:nvSpPr>
        <p:spPr>
          <a:xfrm>
            <a:off x="6143636" y="3000372"/>
            <a:ext cx="357190" cy="5715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0" name="Down Arrow 39"/>
          <p:cNvSpPr/>
          <p:nvPr/>
        </p:nvSpPr>
        <p:spPr>
          <a:xfrm>
            <a:off x="2000232" y="3000372"/>
            <a:ext cx="357190" cy="5715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1" name="Down Arrow 40"/>
          <p:cNvSpPr/>
          <p:nvPr/>
        </p:nvSpPr>
        <p:spPr>
          <a:xfrm>
            <a:off x="7643834" y="3000372"/>
            <a:ext cx="357190" cy="5715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924520" y="0"/>
            <a:ext cx="3219480" cy="1285860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4800" b="1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satMod val="1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بيت العيله</a:t>
            </a:r>
            <a:endParaRPr kumimoji="0" lang="ar-EG" sz="48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satMod val="1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Subtitle 2"/>
          <p:cNvSpPr txBox="1">
            <a:spLocks/>
          </p:cNvSpPr>
          <p:nvPr/>
        </p:nvSpPr>
        <p:spPr>
          <a:xfrm>
            <a:off x="428596" y="2357430"/>
            <a:ext cx="6572296" cy="857256"/>
          </a:xfrm>
          <a:prstGeom prst="rect">
            <a:avLst/>
          </a:prstGeom>
        </p:spPr>
        <p:txBody>
          <a:bodyPr vert="horz" lIns="54864" tIns="91440" rtlCol="0">
            <a:noAutofit/>
          </a:bodyPr>
          <a:lstStyle/>
          <a:p>
            <a:pPr marL="438912" marR="0" lvl="0" indent="-32004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Black" pitchFamily="34" charset="0"/>
              </a:rPr>
              <a:t>Family.home009@gmail.com</a:t>
            </a:r>
            <a:endParaRPr kumimoji="0" lang="ar-EG" sz="3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86314" y="1500174"/>
            <a:ext cx="414340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EG" sz="3200" dirty="0" smtClean="0"/>
              <a:t>كيف يمكن ان تتصل بنا؟</a:t>
            </a:r>
            <a:endParaRPr lang="ar-EG" sz="3200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785786" y="3286124"/>
            <a:ext cx="5929354" cy="857256"/>
          </a:xfrm>
          <a:prstGeom prst="rect">
            <a:avLst/>
          </a:prstGeom>
        </p:spPr>
        <p:txBody>
          <a:bodyPr vert="horz" lIns="54864" tIns="91440" rtlCol="0">
            <a:normAutofit fontScale="92500"/>
          </a:bodyPr>
          <a:lstStyle/>
          <a:p>
            <a:pPr marL="438912" lvl="0" indent="-320040">
              <a:buClr>
                <a:schemeClr val="accent1"/>
              </a:buClr>
              <a:buSzPct val="80000"/>
            </a:pPr>
            <a:r>
              <a:rPr lang="ar-EG" sz="3200" b="1" dirty="0">
                <a:latin typeface="Arial Black" pitchFamily="34" charset="0"/>
              </a:rPr>
              <a:t>بيت العيله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 Black" pitchFamily="34" charset="0"/>
              </a:rPr>
              <a:t>Facebook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Black" pitchFamily="34" charset="0"/>
              </a:rPr>
              <a:t> event :</a:t>
            </a:r>
            <a:endParaRPr kumimoji="0" lang="ar-EG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Black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71538" y="4000504"/>
            <a:ext cx="542928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ar-EG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924520" y="0"/>
            <a:ext cx="3219480" cy="1285860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4800" b="1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satMod val="1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بيت العيله</a:t>
            </a:r>
            <a:endParaRPr kumimoji="0" lang="ar-EG" sz="48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satMod val="1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2844" y="1643050"/>
            <a:ext cx="8786874" cy="500066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1214414" y="2143116"/>
            <a:ext cx="6572296" cy="857256"/>
          </a:xfrm>
          <a:prstGeom prst="rect">
            <a:avLst/>
          </a:prstGeom>
        </p:spPr>
        <p:txBody>
          <a:bodyPr vert="horz" lIns="54864" tIns="91440" rtlCol="0">
            <a:noAutofit/>
          </a:bodyPr>
          <a:lstStyle/>
          <a:p>
            <a:pPr marL="438912" marR="0" lvl="0" indent="-32004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itchFamily="34" charset="0"/>
              </a:rPr>
              <a:t>family.home009@gmail.com</a:t>
            </a:r>
            <a:endParaRPr kumimoji="0" lang="ar-EG" sz="3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 pitchFamily="34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571604" y="3071810"/>
            <a:ext cx="5929354" cy="857256"/>
          </a:xfrm>
          <a:prstGeom prst="rect">
            <a:avLst/>
          </a:prstGeom>
        </p:spPr>
        <p:txBody>
          <a:bodyPr vert="horz" lIns="54864" tIns="91440" rtlCol="0">
            <a:normAutofit fontScale="92500"/>
          </a:bodyPr>
          <a:lstStyle/>
          <a:p>
            <a:pPr marL="438912" lvl="0" indent="-320040">
              <a:buClr>
                <a:schemeClr val="accent1"/>
              </a:buClr>
              <a:buSzPct val="80000"/>
            </a:pPr>
            <a:r>
              <a:rPr lang="ar-EG" sz="3200" b="1" dirty="0">
                <a:solidFill>
                  <a:schemeClr val="bg1"/>
                </a:solidFill>
                <a:latin typeface="Arial Black" pitchFamily="34" charset="0"/>
              </a:rPr>
              <a:t>بيت العيله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itchFamily="34" charset="0"/>
              </a:rPr>
              <a:t>Facebook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itchFamily="34" charset="0"/>
              </a:rPr>
              <a:t> event :</a:t>
            </a:r>
            <a:endParaRPr kumimoji="0" lang="ar-EG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4282" y="5929330"/>
            <a:ext cx="635798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 smtClean="0">
                <a:solidFill>
                  <a:srgbClr val="FFC000"/>
                </a:solidFill>
              </a:rPr>
              <a:t>Presented by : DWSHA team</a:t>
            </a:r>
            <a:endParaRPr lang="ar-EG" sz="24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/>
          <p:cNvSpPr txBox="1">
            <a:spLocks/>
          </p:cNvSpPr>
          <p:nvPr/>
        </p:nvSpPr>
        <p:spPr>
          <a:xfrm>
            <a:off x="5924520" y="0"/>
            <a:ext cx="3219480" cy="1285860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satMod val="1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بيت العيله</a:t>
            </a:r>
            <a:endParaRPr kumimoji="0" lang="ar-EG" sz="48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satMod val="1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5" name="Subtitle 2"/>
          <p:cNvSpPr txBox="1">
            <a:spLocks/>
          </p:cNvSpPr>
          <p:nvPr/>
        </p:nvSpPr>
        <p:spPr>
          <a:xfrm>
            <a:off x="0" y="357166"/>
            <a:ext cx="5572132" cy="857256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marL="438912" marR="0" lvl="0" indent="-32004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Family.home009@gmail.com</a:t>
            </a:r>
            <a:endParaRPr kumimoji="0" lang="ar-EG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Picture 2" descr="G:\100_73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1500174"/>
            <a:ext cx="6950075" cy="521176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/>
          <p:cNvSpPr txBox="1">
            <a:spLocks/>
          </p:cNvSpPr>
          <p:nvPr/>
        </p:nvSpPr>
        <p:spPr>
          <a:xfrm>
            <a:off x="5924520" y="0"/>
            <a:ext cx="3219480" cy="1285860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satMod val="1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بيت العيله</a:t>
            </a:r>
            <a:endParaRPr kumimoji="0" lang="ar-EG" sz="48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satMod val="1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5" name="Subtitle 2"/>
          <p:cNvSpPr txBox="1">
            <a:spLocks/>
          </p:cNvSpPr>
          <p:nvPr/>
        </p:nvSpPr>
        <p:spPr>
          <a:xfrm>
            <a:off x="0" y="357166"/>
            <a:ext cx="5572132" cy="857256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marL="438912" marR="0" lvl="0" indent="-32004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Family.home009@gmail.com</a:t>
            </a:r>
            <a:endParaRPr kumimoji="0" lang="ar-EG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122" name="Picture 2" descr="F:\camera 307\re7la cairo 2009\DSC006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6319" y="1500174"/>
            <a:ext cx="6953267" cy="521495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Google Earth</a:t>
            </a:r>
            <a:endParaRPr lang="en-US" dirty="0"/>
          </a:p>
        </p:txBody>
      </p:sp>
      <p:pic>
        <p:nvPicPr>
          <p:cNvPr id="1026" name="Picture 2" descr="C:\Users\OWNER\Desktop\بيت العيلة 1 cop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5778" y="1514242"/>
            <a:ext cx="7966750" cy="52879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Google Earth</a:t>
            </a:r>
            <a:endParaRPr lang="en-US" dirty="0"/>
          </a:p>
        </p:txBody>
      </p:sp>
      <p:pic>
        <p:nvPicPr>
          <p:cNvPr id="1026" name="Picture 2" descr="C:\Users\OWNER\Desktop\بيت العيلة 1 copy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05778" y="1514242"/>
            <a:ext cx="7966749" cy="52879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OWNER\Desktop\summer 09\ABIS\08-08-09\00\El mazare3 7awalein el bet.JP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770" cy="6858000"/>
          </a:xfrm>
          <a:prstGeom prst="rect">
            <a:avLst/>
          </a:prstGeom>
          <a:noFill/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928662" y="1785926"/>
            <a:ext cx="6858000" cy="533400"/>
          </a:xfrm>
          <a:prstGeom prst="rect">
            <a:avLst/>
          </a:prstGeom>
        </p:spPr>
        <p:txBody>
          <a:bodyPr vert="horz" lIns="118872" tIns="0" rIns="45720" bIns="0" rtlCol="0" anchor="b">
            <a:noAutofit/>
          </a:bodyPr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ar-AE" sz="6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قرية أبيس 8/4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333</TotalTime>
  <Words>372</Words>
  <Application>Microsoft Office PowerPoint</Application>
  <PresentationFormat>On-screen Show (4:3)</PresentationFormat>
  <Paragraphs>143</Paragraphs>
  <Slides>44</Slides>
  <Notes>42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Module</vt:lpstr>
      <vt:lpstr>بيت العيله</vt:lpstr>
      <vt:lpstr>Slide 2</vt:lpstr>
      <vt:lpstr>Slide 3</vt:lpstr>
      <vt:lpstr>Slide 4</vt:lpstr>
      <vt:lpstr>Slide 5</vt:lpstr>
      <vt:lpstr>Slide 6</vt:lpstr>
      <vt:lpstr>Google Earth</vt:lpstr>
      <vt:lpstr>Google Earth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احتياجات اجتماعية :</vt:lpstr>
      <vt:lpstr>احتياجات عمرانيه :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بيت العيله</dc:title>
  <dc:creator>acer</dc:creator>
  <cp:lastModifiedBy>NoN</cp:lastModifiedBy>
  <cp:revision>41</cp:revision>
  <dcterms:created xsi:type="dcterms:W3CDTF">2009-08-09T07:31:50Z</dcterms:created>
  <dcterms:modified xsi:type="dcterms:W3CDTF">2009-08-09T14:43:40Z</dcterms:modified>
</cp:coreProperties>
</file>